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60" r:id="rId2"/>
    <p:sldId id="270" r:id="rId3"/>
    <p:sldId id="261" r:id="rId4"/>
    <p:sldId id="262" r:id="rId5"/>
    <p:sldId id="263" r:id="rId6"/>
    <p:sldId id="264" r:id="rId7"/>
    <p:sldId id="269" r:id="rId8"/>
    <p:sldId id="265" r:id="rId9"/>
  </p:sldIdLst>
  <p:sldSz cx="9144000" cy="6858000" type="screen4x3"/>
  <p:notesSz cx="6858000" cy="9144000"/>
  <p:defaultTextStyle>
    <a:defPPr>
      <a:defRPr lang="de-DE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News Gothic MT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News Gothic MT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News Gothic MT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News Gothic MT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News Gothic MT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News Gothic MT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News Gothic MT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News Gothic MT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News Gothic MT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896">
          <p15:clr>
            <a:srgbClr val="A4A3A4"/>
          </p15:clr>
        </p15:guide>
        <p15:guide id="2" orient="horz" pos="4105">
          <p15:clr>
            <a:srgbClr val="A4A3A4"/>
          </p15:clr>
        </p15:guide>
        <p15:guide id="3" pos="5578">
          <p15:clr>
            <a:srgbClr val="A4A3A4"/>
          </p15:clr>
        </p15:guide>
        <p15:guide id="4" pos="1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350" autoAdjust="0"/>
    <p:restoredTop sz="94727" autoAdjust="0"/>
  </p:normalViewPr>
  <p:slideViewPr>
    <p:cSldViewPr snapToGrid="0">
      <p:cViewPr varScale="1">
        <p:scale>
          <a:sx n="69" d="100"/>
          <a:sy n="69" d="100"/>
        </p:scale>
        <p:origin x="1464" y="60"/>
      </p:cViewPr>
      <p:guideLst>
        <p:guide orient="horz" pos="896"/>
        <p:guide orient="horz" pos="4105"/>
        <p:guide pos="5578"/>
        <p:guide pos="1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379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379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C989EB1F-967F-4F63-846D-42FDF2B94A41}" type="slidenum">
              <a:rPr lang="de-DE"/>
              <a:pPr>
                <a:defRPr/>
              </a:pPr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7719246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noProof="0"/>
              <a:t>Textmasterformate durch Klicken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01A91C5F-7D8E-40C3-BB5A-18F396B7D32A}" type="slidenum">
              <a:rPr lang="de-DE"/>
              <a:pPr>
                <a:defRPr/>
              </a:pPr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6104142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News Gothic MT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News Gothic MT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News Gothic MT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News Gothic MT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News Gothic MT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5523BE6-A6DC-41B0-B95D-D585C5C1DEDC}" type="slidenum">
              <a:rPr lang="de-DE"/>
              <a:pPr/>
              <a:t>1</a:t>
            </a:fld>
            <a:endParaRPr lang="de-DE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/>
              <a:t>Click to add title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396875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add subtitle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274638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23075" y="6411913"/>
            <a:ext cx="2133600" cy="271462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EFFE646-1F7C-4F65-A157-B4CE3F09A56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70C0CA-91A4-4F82-A39A-5C02CE4C638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0813"/>
            <a:ext cx="2057400" cy="282257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0813"/>
            <a:ext cx="6019800" cy="28225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150CCC-1230-4C7B-92B6-2C8B53392EE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081DB2-2C36-46D7-A99E-354EE9F814D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B2FB36-903B-4DE0-8AFD-ED56A1CBE9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13731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13731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0A672E-A209-4A91-8660-C503DCCED36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62304A-BA53-4541-BE5D-E44B9327339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0DC25C-F73C-443A-8718-EA6F2F030AB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8AFAFC-D05D-4F12-AEE1-705C382B183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5FD393-E892-46B1-B96E-594BD407D3A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EB96C8-8E45-4414-BAC4-67C3A108A6E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50813"/>
            <a:ext cx="8229600" cy="11430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add title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137318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/>
              <a:t>Click to add text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90500" y="6553200"/>
            <a:ext cx="8774113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>
            <a:lvl1pPr algn="ctr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831013" y="6423025"/>
            <a:ext cx="2133600" cy="327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>
              <a:defRPr/>
            </a:pPr>
            <a:fld id="{C209341F-3DE5-4E8D-9EE8-77522069608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61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News Gothic MT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News Gothic MT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News Gothic MT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News Gothic MT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News Gothic MT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News Gothic MT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News Gothic MT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News Gothic MT" pitchFamily="34" charset="0"/>
        </a:defRPr>
      </a:lvl9pPr>
    </p:titleStyle>
    <p:bodyStyle>
      <a:lvl1pPr marL="342900" indent="-342900" algn="l" rtl="0" eaLnBrk="0" fontAlgn="base" hangingPunct="0">
        <a:spcBef>
          <a:spcPct val="0"/>
        </a:spcBef>
        <a:spcAft>
          <a:spcPct val="40000"/>
        </a:spcAft>
        <a:buFont typeface="Symbol" pitchFamily="18" charset="2"/>
        <a:defRPr sz="2000" b="1">
          <a:solidFill>
            <a:schemeClr val="tx1"/>
          </a:solidFill>
          <a:latin typeface="+mn-lt"/>
          <a:ea typeface="+mn-ea"/>
          <a:cs typeface="+mn-cs"/>
        </a:defRPr>
      </a:lvl1pPr>
      <a:lvl2pPr marL="287338" indent="-285750" algn="l" rtl="0" eaLnBrk="0" fontAlgn="base" hangingPunct="0">
        <a:spcBef>
          <a:spcPct val="0"/>
        </a:spcBef>
        <a:spcAft>
          <a:spcPct val="40000"/>
        </a:spcAft>
        <a:buFont typeface="Symbol" pitchFamily="18" charset="2"/>
        <a:buChar char="·"/>
        <a:defRPr sz="2000" b="1">
          <a:solidFill>
            <a:schemeClr val="tx1"/>
          </a:solidFill>
          <a:latin typeface="+mn-lt"/>
        </a:defRPr>
      </a:lvl2pPr>
      <a:lvl3pPr marL="566738" indent="-277813" algn="l" rtl="0" eaLnBrk="0" fontAlgn="base" hangingPunct="0">
        <a:spcBef>
          <a:spcPct val="0"/>
        </a:spcBef>
        <a:spcAft>
          <a:spcPct val="40000"/>
        </a:spcAft>
        <a:buFont typeface="Symbol" pitchFamily="18" charset="2"/>
        <a:buChar char="-"/>
        <a:defRPr sz="2000" b="1">
          <a:solidFill>
            <a:schemeClr val="tx1"/>
          </a:solidFill>
          <a:latin typeface="+mn-lt"/>
        </a:defRPr>
      </a:lvl3pPr>
      <a:lvl4pPr marL="854075" indent="-285750" algn="l" rtl="0" eaLnBrk="0" fontAlgn="base" hangingPunct="0">
        <a:spcBef>
          <a:spcPct val="0"/>
        </a:spcBef>
        <a:spcAft>
          <a:spcPct val="40000"/>
        </a:spcAft>
        <a:buChar char="•"/>
        <a:defRPr sz="2000" b="1">
          <a:solidFill>
            <a:schemeClr val="tx1"/>
          </a:solidFill>
          <a:latin typeface="+mn-lt"/>
        </a:defRPr>
      </a:lvl4pPr>
      <a:lvl5pPr marL="1139825" indent="-280988" algn="l" rtl="0" eaLnBrk="0" fontAlgn="base" hangingPunct="0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+mn-lt"/>
        </a:defRPr>
      </a:lvl5pPr>
      <a:lvl6pPr marL="1597025" indent="-280988" algn="l" rtl="0" eaLnBrk="0" fontAlgn="base" hangingPunct="0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+mn-lt"/>
        </a:defRPr>
      </a:lvl6pPr>
      <a:lvl7pPr marL="2054225" indent="-280988" algn="l" rtl="0" eaLnBrk="0" fontAlgn="base" hangingPunct="0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+mn-lt"/>
        </a:defRPr>
      </a:lvl7pPr>
      <a:lvl8pPr marL="2511425" indent="-280988" algn="l" rtl="0" eaLnBrk="0" fontAlgn="base" hangingPunct="0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+mn-lt"/>
        </a:defRPr>
      </a:lvl8pPr>
      <a:lvl9pPr marL="2968625" indent="-280988" algn="l" rtl="0" eaLnBrk="0" fontAlgn="base" hangingPunct="0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6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2D1DEB3-DCCA-4ADA-981C-F60F526F4AD4}" type="slidenum">
              <a:rPr lang="en-US"/>
              <a:pPr/>
              <a:t>1</a:t>
            </a:fld>
            <a:endParaRPr lang="en-US"/>
          </a:p>
        </p:txBody>
      </p:sp>
      <p:sp>
        <p:nvSpPr>
          <p:cNvPr id="3075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9600">
                <a:solidFill>
                  <a:schemeClr val="accent2"/>
                </a:solidFill>
                <a:latin typeface="Arial" charset="0"/>
              </a:rPr>
              <a:t>DIWALI</a:t>
            </a:r>
          </a:p>
        </p:txBody>
      </p:sp>
      <p:sp>
        <p:nvSpPr>
          <p:cNvPr id="3076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006475"/>
          </a:xfrm>
        </p:spPr>
        <p:txBody>
          <a:bodyPr/>
          <a:lstStyle/>
          <a:p>
            <a:pPr marL="0" indent="0"/>
            <a:r>
              <a:rPr lang="en-US" sz="6000"/>
              <a:t>Deepawali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Deepawali</a:t>
            </a:r>
            <a:r>
              <a:rPr lang="en-US" dirty="0"/>
              <a:t> (</a:t>
            </a:r>
            <a:r>
              <a:rPr lang="en-US" dirty="0" err="1"/>
              <a:t>Diwali</a:t>
            </a:r>
            <a:r>
              <a:rPr lang="en-US" dirty="0"/>
              <a:t>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22400"/>
            <a:ext cx="8229600" cy="2123658"/>
          </a:xfrm>
        </p:spPr>
        <p:txBody>
          <a:bodyPr/>
          <a:lstStyle/>
          <a:p>
            <a:pPr marL="457200" indent="-457200">
              <a:buFont typeface="Arial" pitchFamily="34" charset="0"/>
              <a:buChar char="•"/>
            </a:pPr>
            <a:r>
              <a:rPr lang="en-US" dirty="0"/>
              <a:t>The meaning of </a:t>
            </a:r>
            <a:r>
              <a:rPr lang="en-US" dirty="0" err="1"/>
              <a:t>Deepawali</a:t>
            </a:r>
            <a:r>
              <a:rPr lang="en-US" dirty="0"/>
              <a:t> in Sanskrit is “ Row of Lights”</a:t>
            </a:r>
          </a:p>
          <a:p>
            <a:pPr marL="457200" indent="-457200"/>
            <a:endParaRPr lang="en-US" dirty="0"/>
          </a:p>
          <a:p>
            <a:pPr marL="457200" indent="-457200">
              <a:buFont typeface="Arial" pitchFamily="34" charset="0"/>
              <a:buChar char="•"/>
            </a:pPr>
            <a:r>
              <a:rPr lang="en-US" dirty="0"/>
              <a:t>It is also called the “Festival of Lights”</a:t>
            </a:r>
          </a:p>
          <a:p>
            <a:pPr marL="457200" indent="-457200"/>
            <a:endParaRPr lang="en-US" dirty="0"/>
          </a:p>
          <a:p>
            <a:pPr marL="457200" indent="-457200">
              <a:buFont typeface="Arial" pitchFamily="34" charset="0"/>
              <a:buChar char="•"/>
            </a:pPr>
            <a:r>
              <a:rPr lang="en-US" dirty="0"/>
              <a:t>Depicts “Victory of Good over Evil”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081DB2-2C36-46D7-A99E-354EE9F814DF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5209B8A-46F1-4EA9-9C6E-6AD6D4321D68}" type="slidenum">
              <a:rPr lang="en-US"/>
              <a:pPr/>
              <a:t>3</a:t>
            </a:fld>
            <a:endParaRPr lang="en-US"/>
          </a:p>
        </p:txBody>
      </p:sp>
      <p:sp>
        <p:nvSpPr>
          <p:cNvPr id="4099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833438"/>
          </a:xfrm>
        </p:spPr>
        <p:txBody>
          <a:bodyPr/>
          <a:lstStyle/>
          <a:p>
            <a:r>
              <a:rPr lang="en-US" sz="4800"/>
              <a:t>Why we Celebrate Diwali</a:t>
            </a:r>
          </a:p>
        </p:txBody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892175"/>
            <a:ext cx="8982075" cy="1811338"/>
          </a:xfrm>
        </p:spPr>
        <p:txBody>
          <a:bodyPr/>
          <a:lstStyle/>
          <a:p>
            <a:pPr marL="0" indent="0">
              <a:buFont typeface="Symbol" pitchFamily="18" charset="2"/>
              <a:buChar char="·"/>
            </a:pPr>
            <a:r>
              <a:rPr lang="en-US" dirty="0"/>
              <a:t> </a:t>
            </a:r>
            <a:r>
              <a:rPr lang="en-US" sz="3200" dirty="0"/>
              <a:t>King Ram's return to </a:t>
            </a:r>
            <a:r>
              <a:rPr lang="en-US" sz="3200" dirty="0" err="1"/>
              <a:t>Ayodhya</a:t>
            </a:r>
            <a:r>
              <a:rPr lang="en-US" sz="3200" dirty="0"/>
              <a:t> </a:t>
            </a:r>
          </a:p>
          <a:p>
            <a:pPr marL="0" indent="0">
              <a:buFont typeface="Symbol" pitchFamily="18" charset="2"/>
              <a:buChar char="·"/>
            </a:pPr>
            <a:r>
              <a:rPr lang="en-US" dirty="0"/>
              <a:t> King Ram won an epic war with </a:t>
            </a:r>
            <a:r>
              <a:rPr lang="en-US" dirty="0" err="1"/>
              <a:t>Ravana</a:t>
            </a:r>
            <a:r>
              <a:rPr lang="en-US" dirty="0"/>
              <a:t>, the king of demons in Lanka. </a:t>
            </a:r>
          </a:p>
          <a:p>
            <a:pPr marL="0" indent="0">
              <a:buFont typeface="Symbol" pitchFamily="18" charset="2"/>
              <a:buChar char="·"/>
            </a:pPr>
            <a:r>
              <a:rPr lang="en-US" dirty="0"/>
              <a:t> With happiness of the return of their king after 14 years of exile, the whole city of </a:t>
            </a:r>
            <a:r>
              <a:rPr lang="en-US" dirty="0" err="1"/>
              <a:t>Ayodhya</a:t>
            </a:r>
            <a:r>
              <a:rPr lang="en-US" dirty="0"/>
              <a:t> was lighted up with rows of lamps. </a:t>
            </a:r>
          </a:p>
        </p:txBody>
      </p:sp>
      <p:pic>
        <p:nvPicPr>
          <p:cNvPr id="4101" name="Picture 5" descr="Rama Returns to Ayodhya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06613" y="2752725"/>
            <a:ext cx="5549900" cy="4105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609F506-795F-4DF1-93B4-F8015833AF34}" type="slidenum">
              <a:rPr lang="en-US"/>
              <a:pPr/>
              <a:t>4</a:t>
            </a:fld>
            <a:endParaRPr lang="en-US"/>
          </a:p>
        </p:txBody>
      </p:sp>
      <p:sp>
        <p:nvSpPr>
          <p:cNvPr id="5123" name="Text Box 5"/>
          <p:cNvSpPr txBox="1">
            <a:spLocks noChangeArrowheads="1"/>
          </p:cNvSpPr>
          <p:nvPr/>
        </p:nvSpPr>
        <p:spPr bwMode="auto">
          <a:xfrm>
            <a:off x="296863" y="322263"/>
            <a:ext cx="8847137" cy="256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Char char="•"/>
            </a:pPr>
            <a:r>
              <a:rPr lang="en-US" dirty="0"/>
              <a:t> </a:t>
            </a:r>
            <a:r>
              <a:rPr lang="en-US" sz="3200" b="1" dirty="0"/>
              <a:t>Destruction of </a:t>
            </a:r>
            <a:r>
              <a:rPr lang="en-US" sz="3200" b="1" dirty="0" err="1"/>
              <a:t>Narakasura</a:t>
            </a:r>
            <a:endParaRPr lang="en-US" sz="3200" b="1" dirty="0"/>
          </a:p>
          <a:p>
            <a:pPr>
              <a:buFontTx/>
              <a:buChar char="•"/>
            </a:pPr>
            <a:r>
              <a:rPr lang="en-US" b="1" dirty="0"/>
              <a:t> </a:t>
            </a:r>
            <a:r>
              <a:rPr lang="en-US" sz="1600" b="1" dirty="0" err="1"/>
              <a:t>Narakasura</a:t>
            </a:r>
            <a:r>
              <a:rPr lang="en-US" sz="1600" b="1" dirty="0"/>
              <a:t>, who was a monster created havoc among the gods and the sages by disturbing their penance or by creating havoc during religious rituals. </a:t>
            </a:r>
          </a:p>
          <a:p>
            <a:pPr>
              <a:buFontTx/>
              <a:buChar char="•"/>
            </a:pPr>
            <a:r>
              <a:rPr lang="en-US" sz="1600" b="1" dirty="0"/>
              <a:t> Dejected by the trouble caused by him, all the gods went to Lord Krishna and pleaded him to protect them from "</a:t>
            </a:r>
            <a:r>
              <a:rPr lang="en-US" sz="1600" b="1" dirty="0" err="1"/>
              <a:t>Narakasura</a:t>
            </a:r>
            <a:r>
              <a:rPr lang="en-US" sz="1600" b="1" dirty="0"/>
              <a:t>". </a:t>
            </a:r>
          </a:p>
          <a:p>
            <a:pPr>
              <a:buFontTx/>
              <a:buChar char="•"/>
            </a:pPr>
            <a:r>
              <a:rPr lang="en-US" sz="1600" b="1" dirty="0"/>
              <a:t> Satyabhama (sister of lord Krishna) appealed to Krishna to give her the opportunity to destroy </a:t>
            </a:r>
            <a:r>
              <a:rPr lang="en-US" sz="1600" b="1" dirty="0" err="1"/>
              <a:t>Narakasura</a:t>
            </a:r>
            <a:r>
              <a:rPr lang="en-US" sz="1600" b="1" dirty="0"/>
              <a:t>. </a:t>
            </a:r>
            <a:r>
              <a:rPr lang="en-US" sz="1600" b="1" dirty="0" err="1"/>
              <a:t>Narakasura</a:t>
            </a:r>
            <a:r>
              <a:rPr lang="en-US" sz="1600" b="1" dirty="0"/>
              <a:t> had a curse on him that a woman would kill him.</a:t>
            </a:r>
          </a:p>
          <a:p>
            <a:pPr>
              <a:buFontTx/>
              <a:buChar char="•"/>
            </a:pPr>
            <a:r>
              <a:rPr lang="en-US" sz="1600" b="1" dirty="0"/>
              <a:t>  Satyabhama kills </a:t>
            </a:r>
            <a:r>
              <a:rPr lang="en-US" sz="1600" b="1" dirty="0" err="1"/>
              <a:t>Narakasura</a:t>
            </a:r>
            <a:r>
              <a:rPr lang="en-US" sz="1600" b="1" dirty="0"/>
              <a:t>, in the battle field. This depicts the victory of good over evil. Since then, Diwali is celebrated by people every year with great joy.</a:t>
            </a:r>
          </a:p>
        </p:txBody>
      </p:sp>
      <p:pic>
        <p:nvPicPr>
          <p:cNvPr id="5124" name="Picture 8" descr="narakasura%20festival%202008%20060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24013" y="3340100"/>
            <a:ext cx="5522912" cy="3517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BC1557E-97D9-4364-9E9C-A92C07959FE7}" type="slidenum">
              <a:rPr lang="en-US"/>
              <a:pPr/>
              <a:t>5</a:t>
            </a:fld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298450"/>
            <a:ext cx="9144000" cy="2298700"/>
          </a:xfrm>
        </p:spPr>
        <p:txBody>
          <a:bodyPr/>
          <a:lstStyle/>
          <a:p>
            <a:pPr marL="0" indent="0"/>
            <a:r>
              <a:rPr lang="en-US" sz="3200"/>
              <a:t>Goddess Lakshmi emerged from the ocean of milk</a:t>
            </a:r>
            <a:r>
              <a:rPr lang="en-US"/>
              <a:t> </a:t>
            </a:r>
            <a:endParaRPr lang="en-US" sz="2800"/>
          </a:p>
          <a:p>
            <a:pPr marL="0" indent="0"/>
            <a:r>
              <a:rPr lang="en-US" dirty="0"/>
              <a:t> Goddess Lakshmi emerged from the ocean of milk which is called the </a:t>
            </a:r>
            <a:r>
              <a:rPr lang="en-US" dirty="0" err="1"/>
              <a:t>Ksheer</a:t>
            </a:r>
            <a:r>
              <a:rPr lang="en-US" dirty="0"/>
              <a:t> Sagar. She brought wealth and prosperity for mankind with her.</a:t>
            </a:r>
          </a:p>
          <a:p>
            <a:pPr marL="0" indent="0"/>
            <a:endParaRPr lang="en-US" dirty="0"/>
          </a:p>
        </p:txBody>
      </p:sp>
      <p:pic>
        <p:nvPicPr>
          <p:cNvPr id="6148" name="Picture 9" descr="goddess-wealth-lakshmi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71713" y="2336800"/>
            <a:ext cx="5011737" cy="429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27818EA7-68C3-4589-A80D-8034E32866F0}" type="slidenum">
              <a:rPr lang="en-US"/>
              <a:pPr/>
              <a:t>6</a:t>
            </a:fld>
            <a:endParaRPr lang="en-US"/>
          </a:p>
        </p:txBody>
      </p:sp>
      <p:sp>
        <p:nvSpPr>
          <p:cNvPr id="7171" name="Text Box 5"/>
          <p:cNvSpPr txBox="1">
            <a:spLocks noChangeArrowheads="1"/>
          </p:cNvSpPr>
          <p:nvPr/>
        </p:nvSpPr>
        <p:spPr bwMode="auto">
          <a:xfrm>
            <a:off x="258763" y="360363"/>
            <a:ext cx="8216900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1"/>
              <a:t>How do we celebrate Diwali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n-US" sz="3200" b="1"/>
              <a:t> </a:t>
            </a:r>
            <a:r>
              <a:rPr lang="en-US" sz="2400" b="1"/>
              <a:t>First day: Dhanteras or Dhantryaodashi</a:t>
            </a:r>
            <a:r>
              <a:rPr lang="en-US" sz="2400"/>
              <a:t> 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n-US" sz="2400" b="1"/>
              <a:t> Second Day: Narak Chaturdasi 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n-US"/>
              <a:t> </a:t>
            </a:r>
            <a:r>
              <a:rPr lang="en-US" sz="2400" b="1"/>
              <a:t>Third Day: Diwali</a:t>
            </a:r>
          </a:p>
          <a:p>
            <a:pPr>
              <a:spcBef>
                <a:spcPct val="50000"/>
              </a:spcBef>
            </a:pPr>
            <a:r>
              <a:rPr lang="en-US"/>
              <a:t>- </a:t>
            </a:r>
            <a:r>
              <a:rPr lang="en-US" sz="2000" b="1"/>
              <a:t>Houses are lit up with Diya and decorated with Rangoli</a:t>
            </a:r>
          </a:p>
          <a:p>
            <a:pPr>
              <a:spcBef>
                <a:spcPct val="50000"/>
              </a:spcBef>
            </a:pPr>
            <a:r>
              <a:rPr lang="en-US" sz="2000" b="1"/>
              <a:t>- People pray to Goddess Lakshmi</a:t>
            </a:r>
          </a:p>
          <a:p>
            <a:pPr>
              <a:spcBef>
                <a:spcPct val="50000"/>
              </a:spcBef>
            </a:pPr>
            <a:r>
              <a:rPr lang="en-US" sz="2000" b="1"/>
              <a:t>- Children and adults burst Firecrackers and exchange sweets and gifts</a:t>
            </a:r>
          </a:p>
          <a:p>
            <a:pPr>
              <a:spcBef>
                <a:spcPct val="50000"/>
              </a:spcBef>
            </a:pPr>
            <a:endParaRPr lang="en-US"/>
          </a:p>
        </p:txBody>
      </p:sp>
      <p:sp>
        <p:nvSpPr>
          <p:cNvPr id="7172" name="AutoShape 7" descr="Diwali firecrackers"/>
          <p:cNvSpPr>
            <a:spLocks noChangeAspect="1" noChangeArrowheads="1"/>
          </p:cNvSpPr>
          <p:nvPr/>
        </p:nvSpPr>
        <p:spPr bwMode="auto">
          <a:xfrm>
            <a:off x="2905125" y="2314575"/>
            <a:ext cx="3333750" cy="2228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3FA5180-B3B2-4F6A-8F4C-FEC55F7F8F86}" type="slidenum">
              <a:rPr lang="en-US"/>
              <a:pPr/>
              <a:t>7</a:t>
            </a:fld>
            <a:endParaRPr lang="en-US"/>
          </a:p>
        </p:txBody>
      </p:sp>
      <p:sp>
        <p:nvSpPr>
          <p:cNvPr id="819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Children bursting Firecrackers</a:t>
            </a:r>
            <a:br>
              <a:rPr lang="en-US"/>
            </a:br>
            <a:br>
              <a:rPr lang="en-US"/>
            </a:br>
            <a:endParaRPr lang="en-US"/>
          </a:p>
        </p:txBody>
      </p:sp>
      <p:sp>
        <p:nvSpPr>
          <p:cNvPr id="8196" name="AutoShape 5" descr="Diwali firecrackers"/>
          <p:cNvSpPr>
            <a:spLocks noChangeAspect="1" noChangeArrowheads="1"/>
          </p:cNvSpPr>
          <p:nvPr/>
        </p:nvSpPr>
        <p:spPr bwMode="auto">
          <a:xfrm>
            <a:off x="2905125" y="2314575"/>
            <a:ext cx="3333750" cy="2228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197" name="AutoShape 7" descr="Diwali firecrackers"/>
          <p:cNvSpPr>
            <a:spLocks noChangeAspect="1" noChangeArrowheads="1"/>
          </p:cNvSpPr>
          <p:nvPr/>
        </p:nvSpPr>
        <p:spPr bwMode="auto">
          <a:xfrm>
            <a:off x="2905125" y="2314575"/>
            <a:ext cx="3333750" cy="2228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198" name="AutoShape 9" descr="Diwali firecrackers"/>
          <p:cNvSpPr>
            <a:spLocks noChangeAspect="1" noChangeArrowheads="1"/>
          </p:cNvSpPr>
          <p:nvPr/>
        </p:nvSpPr>
        <p:spPr bwMode="auto">
          <a:xfrm>
            <a:off x="2905125" y="2314575"/>
            <a:ext cx="3333750" cy="2228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199" name="AutoShape 11" descr="Diwali firecrackers"/>
          <p:cNvSpPr>
            <a:spLocks noChangeAspect="1" noChangeArrowheads="1"/>
          </p:cNvSpPr>
          <p:nvPr/>
        </p:nvSpPr>
        <p:spPr bwMode="auto">
          <a:xfrm>
            <a:off x="2905125" y="2314575"/>
            <a:ext cx="3333750" cy="2228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pic>
        <p:nvPicPr>
          <p:cNvPr id="8200" name="Picture 13" descr="bursting-cracker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41463" y="1346200"/>
            <a:ext cx="5870575" cy="417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880259E-772F-4D01-BD1D-F29B94342483}" type="slidenum">
              <a:rPr lang="en-US"/>
              <a:pPr/>
              <a:t>8</a:t>
            </a:fld>
            <a:endParaRPr lang="en-US"/>
          </a:p>
        </p:txBody>
      </p:sp>
      <p:pic>
        <p:nvPicPr>
          <p:cNvPr id="9219" name="Picture 5" descr="Diwali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30288" y="1087438"/>
            <a:ext cx="7294562" cy="5219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220" name="Text Box 6"/>
          <p:cNvSpPr txBox="1">
            <a:spLocks noChangeArrowheads="1"/>
          </p:cNvSpPr>
          <p:nvPr/>
        </p:nvSpPr>
        <p:spPr bwMode="auto">
          <a:xfrm>
            <a:off x="257175" y="360363"/>
            <a:ext cx="8358188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1"/>
              <a:t>Happy Diwali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blank">
  <a:themeElements>
    <a:clrScheme name="blank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">
      <a:majorFont>
        <a:latin typeface="News Gothic MT"/>
        <a:ea typeface=""/>
        <a:cs typeface=""/>
      </a:majorFont>
      <a:minorFont>
        <a:latin typeface="News Gothic M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blank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13">
        <a:dk1>
          <a:srgbClr val="000000"/>
        </a:dk1>
        <a:lt1>
          <a:srgbClr val="FFFFFF"/>
        </a:lt1>
        <a:dk2>
          <a:srgbClr val="000000"/>
        </a:dk2>
        <a:lt2>
          <a:srgbClr val="000000"/>
        </a:lt2>
        <a:accent1>
          <a:srgbClr val="FF6C53"/>
        </a:accent1>
        <a:accent2>
          <a:srgbClr val="FFCF49"/>
        </a:accent2>
        <a:accent3>
          <a:srgbClr val="FFFFFF"/>
        </a:accent3>
        <a:accent4>
          <a:srgbClr val="000000"/>
        </a:accent4>
        <a:accent5>
          <a:srgbClr val="FFBAB3"/>
        </a:accent5>
        <a:accent6>
          <a:srgbClr val="E7BB41"/>
        </a:accent6>
        <a:hlink>
          <a:srgbClr val="55A8C5"/>
        </a:hlink>
        <a:folHlink>
          <a:srgbClr val="44DA7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131</TotalTime>
  <Words>313</Words>
  <Application>Microsoft Office PowerPoint</Application>
  <PresentationFormat>On-screen Show (4:3)</PresentationFormat>
  <Paragraphs>37</Paragraphs>
  <Slides>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News Gothic MT</vt:lpstr>
      <vt:lpstr>Symbol</vt:lpstr>
      <vt:lpstr>blank</vt:lpstr>
      <vt:lpstr>DIWALI</vt:lpstr>
      <vt:lpstr>Deepawali (Diwali)</vt:lpstr>
      <vt:lpstr>Why we Celebrate Diwali</vt:lpstr>
      <vt:lpstr>PowerPoint Presentation</vt:lpstr>
      <vt:lpstr>PowerPoint Presentation</vt:lpstr>
      <vt:lpstr>PowerPoint Presentation</vt:lpstr>
      <vt:lpstr>Children bursting Firecrackers  </vt:lpstr>
      <vt:lpstr>PowerPoint Presentation</vt:lpstr>
    </vt:vector>
  </TitlesOfParts>
  <Company>Novartis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Dussehra</dc:title>
  <dc:creator>vippasu1</dc:creator>
  <cp:lastModifiedBy>Sudha Vippagunta</cp:lastModifiedBy>
  <cp:revision>33</cp:revision>
  <dcterms:created xsi:type="dcterms:W3CDTF">2009-10-10T11:44:21Z</dcterms:created>
  <dcterms:modified xsi:type="dcterms:W3CDTF">2017-10-28T19:36:47Z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Source">
    <vt:lpwstr>Germo H. Gericke</vt:lpwstr>
  </property>
</Properties>
</file>